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50CF48-FB38-4AB6-BBEF-C1E467A9BB12}" v="21" dt="2020-06-08T18:17:28.101"/>
    <p1510:client id="{27EF5D3F-B8E6-459D-8C77-EE10A325015C}" v="1047" dt="2020-03-03T13:12:28.124"/>
    <p1510:client id="{5EFD3585-1B25-44A9-9313-1668F790A999}" v="1105" dt="2020-03-04T14:20:42.8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95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6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047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34069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620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4854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050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324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4396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4568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614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793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2590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7972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60CA1CF-1FDA-4EF0-B4C1-AE1A65115B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" altLang="zh-TW" dirty="0">
                <a:ea typeface="+mj-lt"/>
                <a:cs typeface="+mj-lt"/>
              </a:rPr>
              <a:t>Plan zdrowotny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4F7A9C6E-0B7C-4863-B0F4-26DD07ABBC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cs typeface="Calibri"/>
              </a:rPr>
              <a:t>Autorzy</a:t>
            </a:r>
          </a:p>
          <a:p>
            <a:r>
              <a:rPr lang="pl-PL" dirty="0">
                <a:cs typeface="Calibri"/>
              </a:rPr>
              <a:t>Szymon Siuda, Mateusz Kaczmarczyk, Maksymilian Malinowski</a:t>
            </a:r>
          </a:p>
        </p:txBody>
      </p:sp>
    </p:spTree>
    <p:extLst>
      <p:ext uri="{BB962C8B-B14F-4D97-AF65-F5344CB8AC3E}">
        <p14:creationId xmlns:p14="http://schemas.microsoft.com/office/powerpoint/2010/main" xmlns="" val="587767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61C239C-7598-4F2C-B8EE-02F4C82BD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cs typeface="Calibri Light" panose="020F0302020204030204"/>
              </a:rPr>
              <a:t>Zdrowe odżywienie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F9B45FD1-0AD4-4EA0-B002-2358C6BC8C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cs typeface="Calibri"/>
              </a:rPr>
              <a:t>Piramida żywienia</a:t>
            </a:r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82B2B5D0-BE31-4206-AC90-E1B4782F6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pl-PL" dirty="0">
                <a:cs typeface="Calibri"/>
              </a:rPr>
              <a:t>Najczęściej polecane: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61FFF5F2-59B0-496A-93A5-8C94F358288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cs typeface="Calibri"/>
              </a:rPr>
              <a:t>Sport</a:t>
            </a:r>
          </a:p>
          <a:p>
            <a:r>
              <a:rPr lang="pl-PL" dirty="0">
                <a:cs typeface="Calibri"/>
              </a:rPr>
              <a:t>Warzywa i owce</a:t>
            </a:r>
          </a:p>
          <a:p>
            <a:r>
              <a:rPr lang="pl-PL" dirty="0">
                <a:cs typeface="Calibri"/>
              </a:rPr>
              <a:t>Nabiał </a:t>
            </a:r>
          </a:p>
          <a:p>
            <a:r>
              <a:rPr lang="pl-PL" dirty="0">
                <a:cs typeface="Calibri"/>
              </a:rPr>
              <a:t>Woda (przynajmniej 1,5L)</a:t>
            </a:r>
          </a:p>
          <a:p>
            <a:endParaRPr lang="pl-PL" dirty="0">
              <a:cs typeface="Calibri"/>
            </a:endParaRPr>
          </a:p>
          <a:p>
            <a:pPr marL="0" indent="0">
              <a:buNone/>
            </a:pPr>
            <a:endParaRPr lang="pl-PL" dirty="0">
              <a:cs typeface="Calibri"/>
            </a:endParaRPr>
          </a:p>
        </p:txBody>
      </p:sp>
      <p:pic>
        <p:nvPicPr>
          <p:cNvPr id="11" name="Obraz 11" descr="Obraz zawierający żywność&#10;&#10;Opis wygenerowany przy bardzo wysokim poziomie pewności">
            <a:extLst>
              <a:ext uri="{FF2B5EF4-FFF2-40B4-BE49-F238E27FC236}">
                <a16:creationId xmlns:a16="http://schemas.microsoft.com/office/drawing/2014/main" xmlns="" id="{7BB79899-FBE1-4E6E-B577-607045BD295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2823351"/>
            <a:ext cx="5157787" cy="3048036"/>
          </a:xfrm>
        </p:spPr>
      </p:pic>
    </p:spTree>
    <p:extLst>
      <p:ext uri="{BB962C8B-B14F-4D97-AF65-F5344CB8AC3E}">
        <p14:creationId xmlns:p14="http://schemas.microsoft.com/office/powerpoint/2010/main" xmlns="" val="1490882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520E04A-7214-4D59-BFBA-098E78A81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cs typeface="Calibri Light" panose="020F0302020204030204"/>
              </a:rPr>
              <a:t>Sport</a:t>
            </a:r>
          </a:p>
        </p:txBody>
      </p:sp>
      <p:pic>
        <p:nvPicPr>
          <p:cNvPr id="5" name="Obraz 5" descr="Obraz zawierający trawa, zewnętrzne, piłka nożna, mały&#10;&#10;Opis wygenerowany przy bardzo wysokim poziomie pewności">
            <a:extLst>
              <a:ext uri="{FF2B5EF4-FFF2-40B4-BE49-F238E27FC236}">
                <a16:creationId xmlns:a16="http://schemas.microsoft.com/office/drawing/2014/main" xmlns="" id="{37794E06-5C7A-4FFA-B260-E1A682E4F98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90600" y="2410619"/>
            <a:ext cx="4876800" cy="3181350"/>
          </a:xfrm>
        </p:spPr>
      </p:pic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5A24D50D-45A5-48C7-9A08-5B74711F60A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dirty="0">
                <a:cs typeface="Calibri" panose="020F0502020204030204"/>
              </a:rPr>
              <a:t>Bądź aktywny codziennie. </a:t>
            </a:r>
            <a:endParaRPr lang="pl-PL" dirty="0"/>
          </a:p>
          <a:p>
            <a:pPr marL="0" indent="0">
              <a:buNone/>
            </a:pPr>
            <a:r>
              <a:rPr lang="pl-PL" dirty="0">
                <a:cs typeface="Calibri" panose="020F0502020204030204"/>
              </a:rPr>
              <a:t>Uprawiaj różne sporty :</a:t>
            </a:r>
          </a:p>
          <a:p>
            <a:pPr marL="0" indent="0">
              <a:buNone/>
            </a:pPr>
            <a:r>
              <a:rPr lang="pl-PL" dirty="0">
                <a:cs typeface="Calibri" panose="020F0502020204030204"/>
              </a:rPr>
              <a:t>biegaj , graj w </a:t>
            </a:r>
            <a:r>
              <a:rPr lang="pl-PL" dirty="0" smtClean="0">
                <a:cs typeface="Calibri" panose="020F0502020204030204"/>
              </a:rPr>
              <a:t>piłkę </a:t>
            </a:r>
            <a:r>
              <a:rPr lang="pl-PL" dirty="0">
                <a:cs typeface="Calibri" panose="020F0502020204030204"/>
              </a:rPr>
              <a:t>, </a:t>
            </a:r>
          </a:p>
          <a:p>
            <a:pPr marL="0" indent="0">
              <a:buNone/>
            </a:pPr>
            <a:r>
              <a:rPr lang="pl-PL" dirty="0">
                <a:cs typeface="Calibri" panose="020F0502020204030204"/>
              </a:rPr>
              <a:t>Spędzaj aktywnie czas. </a:t>
            </a:r>
          </a:p>
        </p:txBody>
      </p:sp>
    </p:spTree>
    <p:extLst>
      <p:ext uri="{BB962C8B-B14F-4D97-AF65-F5344CB8AC3E}">
        <p14:creationId xmlns:p14="http://schemas.microsoft.com/office/powerpoint/2010/main" xmlns="" val="1289801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A7A0C8E-4B75-4381-BD01-1138C4105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cs typeface="Calibri Light" panose="020F0302020204030204"/>
              </a:rPr>
              <a:t>Dieta</a:t>
            </a:r>
          </a:p>
        </p:txBody>
      </p:sp>
      <p:pic>
        <p:nvPicPr>
          <p:cNvPr id="5" name="Obraz 5" descr="Obraz zawierający zrzut ekranu, żywność&#10;&#10;Opis wygenerowany przy bardzo wysokim poziomie pewności">
            <a:extLst>
              <a:ext uri="{FF2B5EF4-FFF2-40B4-BE49-F238E27FC236}">
                <a16:creationId xmlns:a16="http://schemas.microsoft.com/office/drawing/2014/main" xmlns="" id="{AB0F06F9-8B4A-4AC3-AE0F-8626B573DA7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64155" y="1825625"/>
            <a:ext cx="4329690" cy="4351338"/>
          </a:xfrm>
        </p:spPr>
      </p:pic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E16BA9A2-1F15-4C34-9A46-02504FDE8F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cs typeface="Calibri"/>
              </a:rPr>
              <a:t>Dieta to zdrowe odżywianie się </a:t>
            </a:r>
            <a:endParaRPr lang="pl-PL">
              <a:cs typeface="Calibri"/>
            </a:endParaRPr>
          </a:p>
          <a:p>
            <a:r>
              <a:rPr lang="pl-PL" dirty="0">
                <a:cs typeface="Calibri"/>
              </a:rPr>
              <a:t>poprzez spożywanie odpowiednich posiłków , produktów.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29786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3F2C111-0493-4CF9-ADEA-A678438FE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cs typeface="Calibri Light"/>
              </a:rPr>
              <a:t>Przebywanie na świeżym</a:t>
            </a:r>
            <a:r>
              <a:rPr lang="pl-PL" dirty="0">
                <a:cs typeface="Calibri Light"/>
              </a:rPr>
              <a:t> </a:t>
            </a:r>
            <a:r>
              <a:rPr lang="pl-PL" sz="2800" dirty="0">
                <a:cs typeface="Calibri Light"/>
              </a:rPr>
              <a:t>powietrzu</a:t>
            </a:r>
          </a:p>
        </p:txBody>
      </p:sp>
      <p:pic>
        <p:nvPicPr>
          <p:cNvPr id="5" name="Obraz 5" descr="Obraz zawierający osoba, zewnętrzne, mężczyzna, stojące&#10;&#10;Opis wygenerowany przy bardzo wysokim poziomie pewności">
            <a:extLst>
              <a:ext uri="{FF2B5EF4-FFF2-40B4-BE49-F238E27FC236}">
                <a16:creationId xmlns:a16="http://schemas.microsoft.com/office/drawing/2014/main" xmlns="" id="{101DA08F-0EBF-445E-916A-27F42A5364C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20065" y="2053991"/>
            <a:ext cx="4125445" cy="2747122"/>
          </a:xfrm>
        </p:spPr>
      </p:pic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7306EAE2-1F68-4062-A889-7822E40F153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cs typeface="Calibri"/>
              </a:rPr>
              <a:t>Wyciągaj rower, rolki i przyjaciół z domów, którzy cały dzień siedzą przed ekranem komputera lub telewizora.</a:t>
            </a:r>
          </a:p>
          <a:p>
            <a:pPr marL="0" indent="0">
              <a:buNone/>
            </a:pPr>
            <a:endParaRPr lang="zh-TW" altLang="en-US" dirty="0">
              <a:latin typeface="Calibri Light"/>
              <a:ea typeface="新細明體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614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4B66672-BAB8-4CC1-B2E1-6DE49028B4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>
                <a:ea typeface="+mj-lt"/>
                <a:cs typeface="+mj-lt"/>
              </a:rPr>
              <a:t>Dziękujemy za uwagę :)</a:t>
            </a:r>
            <a:endParaRPr lang="pl-PL" altLang="zh-TW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1906A2E8-2739-4FEC-AD05-D1AC42BDAF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cs typeface="Calibri"/>
              </a:rPr>
              <a:t>Odżywiaj się zdrowo. DZIĘKUJEMY </a:t>
            </a:r>
          </a:p>
        </p:txBody>
      </p:sp>
    </p:spTree>
    <p:extLst>
      <p:ext uri="{BB962C8B-B14F-4D97-AF65-F5344CB8AC3E}">
        <p14:creationId xmlns:p14="http://schemas.microsoft.com/office/powerpoint/2010/main" xmlns="" val="3300926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66</Words>
  <Application>Microsoft Office PowerPoint</Application>
  <PresentationFormat>Niestandardowy</PresentationFormat>
  <Paragraphs>22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Office Theme</vt:lpstr>
      <vt:lpstr>Plan zdrowotny</vt:lpstr>
      <vt:lpstr>Zdrowe odżywienie</vt:lpstr>
      <vt:lpstr>Sport</vt:lpstr>
      <vt:lpstr>Dieta</vt:lpstr>
      <vt:lpstr>Przebywanie na świeżym powietrzu</vt:lpstr>
      <vt:lpstr>Dziękujemy za uwagę :)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AGA</dc:creator>
  <cp:lastModifiedBy>AGA</cp:lastModifiedBy>
  <cp:revision>409</cp:revision>
  <dcterms:created xsi:type="dcterms:W3CDTF">2020-03-03T12:03:46Z</dcterms:created>
  <dcterms:modified xsi:type="dcterms:W3CDTF">2020-06-08T19:03:50Z</dcterms:modified>
</cp:coreProperties>
</file>