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1695995" y="2176936"/>
            <a:ext cx="8991600" cy="1645920"/>
          </a:xfrm>
        </p:spPr>
        <p:txBody>
          <a:bodyPr>
            <a:noAutofit/>
          </a:bodyPr>
          <a:lstStyle/>
          <a:p>
            <a:r>
              <a:rPr lang="pl-PL" sz="9600" dirty="0" smtClean="0">
                <a:solidFill>
                  <a:srgbClr val="002060"/>
                </a:solidFill>
              </a:rPr>
              <a:t>FRANCJA</a:t>
            </a:r>
            <a:endParaRPr lang="pl-PL" sz="9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2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627017"/>
            <a:ext cx="7729728" cy="1526395"/>
          </a:xfrm>
        </p:spPr>
        <p:txBody>
          <a:bodyPr>
            <a:normAutofit/>
          </a:bodyPr>
          <a:lstStyle/>
          <a:p>
            <a:r>
              <a:rPr lang="pl-PL" sz="1200" dirty="0" smtClean="0"/>
              <a:t>Francja- PAŃSTWO, KTÓRE  ZNAJDUJE SIĘ W </a:t>
            </a:r>
            <a:r>
              <a:rPr lang="pl-PL" sz="1200" dirty="0"/>
              <a:t>EUROPIE </a:t>
            </a:r>
            <a:r>
              <a:rPr lang="pl-PL" sz="1200" dirty="0" smtClean="0"/>
              <a:t>ZACHODNIEJ, nad </a:t>
            </a:r>
            <a:r>
              <a:rPr lang="pl-PL" sz="1200" dirty="0"/>
              <a:t>Oceanem Atlantyckim i Morzem Śródziemnym</a:t>
            </a:r>
            <a:r>
              <a:rPr lang="pl-PL" sz="1200" dirty="0" smtClean="0"/>
              <a:t>.</a:t>
            </a:r>
            <a:br>
              <a:rPr lang="pl-PL" sz="1200" dirty="0" smtClean="0"/>
            </a:br>
            <a:r>
              <a:rPr lang="pl-PL" sz="1200" dirty="0" smtClean="0"/>
              <a:t> JEJ STOLICĄ JEST MIASTO </a:t>
            </a:r>
            <a:r>
              <a:rPr lang="pl-PL" sz="1200" b="1" dirty="0" smtClean="0"/>
              <a:t>PARYŻ, </a:t>
            </a:r>
            <a:r>
              <a:rPr lang="pl-PL" sz="1200" dirty="0" smtClean="0"/>
              <a:t>W KTÓRYM ZNAJDUJE SIĘ WIELE ZABYTKÓW Z RÓŻNYCH </a:t>
            </a:r>
            <a:r>
              <a:rPr lang="pl-PL" sz="1200" dirty="0"/>
              <a:t>EPOK , dzieł sztuki, budowli architektonicznych, muzeów, uczelni oraz instytucji o znaczeniu międzynarodowym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33303" y="2786743"/>
            <a:ext cx="3230880" cy="2299063"/>
          </a:xfrm>
          <a:prstGeom prst="rect">
            <a:avLst/>
          </a:prstGeo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23314" y="2873829"/>
            <a:ext cx="3309258" cy="2239508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2760617" y="5349805"/>
            <a:ext cx="252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WIEŻA EIFFLA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498080" y="5349805"/>
            <a:ext cx="2290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ŁUK TRIUMFALNY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318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33413"/>
            <a:ext cx="12192000" cy="812482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201783" y="2386744"/>
            <a:ext cx="101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FRANCJA  JEST JEDNYM Z KRAJÓW ZAŁOŻYCIELSKICH UNII EUROPEJSKIEJ. </a:t>
            </a:r>
          </a:p>
          <a:p>
            <a:pPr algn="ctr"/>
            <a:r>
              <a:rPr lang="pl-PL" dirty="0" smtClean="0"/>
              <a:t> UNIA EUROPEJSKA TO GRUPA 27 KRAJÓW W EUROPIE, KTÓRE POŁĄCZYŁY SIĘ, </a:t>
            </a:r>
          </a:p>
          <a:p>
            <a:pPr algn="ctr"/>
            <a:r>
              <a:rPr lang="pl-PL" dirty="0" smtClean="0"/>
              <a:t>ABY LUDZIOM ŻYŁO SIĘ BEZPIECZNIEJ, LEPIEJ I ŁATWIEJ.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314031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73</TotalTime>
  <Words>87</Words>
  <Application>Microsoft Office PowerPoint</Application>
  <PresentationFormat>Panoramiczny</PresentationFormat>
  <Paragraphs>7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FRANCJA</vt:lpstr>
      <vt:lpstr>Francja- PAŃSTWO, KTÓRE  ZNAJDUJE SIĘ W EUROPIE ZACHODNIEJ, nad Oceanem Atlantyckim i Morzem Śródziemnym.  JEJ STOLICĄ JEST MIASTO PARYŻ, W KTÓRYM ZNAJDUJE SIĘ WIELE ZABYTKÓW Z RÓŻNYCH EPOK , dzieł sztuki, budowli architektonicznych, muzeów, uczelni oraz instytucji o znaczeniu międzynarodowym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FRANCJA</dc:title>
  <dc:creator>Lidia Bebak</dc:creator>
  <cp:lastModifiedBy>Lidia Bebak</cp:lastModifiedBy>
  <cp:revision>7</cp:revision>
  <dcterms:created xsi:type="dcterms:W3CDTF">2021-05-10T05:48:09Z</dcterms:created>
  <dcterms:modified xsi:type="dcterms:W3CDTF">2021-05-10T07:01:45Z</dcterms:modified>
</cp:coreProperties>
</file>