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2" autoAdjust="0"/>
  </p:normalViewPr>
  <p:slideViewPr>
    <p:cSldViewPr>
      <p:cViewPr>
        <p:scale>
          <a:sx n="50" d="100"/>
          <a:sy n="50" d="100"/>
        </p:scale>
        <p:origin x="-196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5D78DC-163D-4046-B43B-2663B8343194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904AE1-3A2C-40A0-B062-06ACB238AE4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000" b="1" i="1" dirty="0" smtClean="0"/>
              <a:t>BELGIA</a:t>
            </a:r>
            <a:endParaRPr lang="pl-PL" sz="5000" b="1" i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pl-PL" dirty="0" smtClean="0"/>
              <a:t>UNIA EUROPEJSKA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6670"/>
            <a:ext cx="3528392" cy="24616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98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1"/>
    </mc:Choice>
    <mc:Fallback xmlns="">
      <p:transition spd="slow" advTm="64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5937" y="2060848"/>
            <a:ext cx="4392488" cy="3672408"/>
          </a:xfrm>
        </p:spPr>
        <p:txBody>
          <a:bodyPr/>
          <a:lstStyle/>
          <a:p>
            <a:pPr marL="0" indent="0" algn="l">
              <a:buNone/>
            </a:pPr>
            <a:r>
              <a:rPr lang="pl-PL" sz="3600" dirty="0" smtClean="0"/>
              <a:t>NA CZELE PAŃSTWA STOI KRÓL, </a:t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>A NA CZELE WIELOPARTYJOWEGORZĄDU PREMIER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508" y="980728"/>
            <a:ext cx="1676400" cy="2286000"/>
          </a:xfr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401" y="3717032"/>
            <a:ext cx="1672507" cy="24180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28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7"/>
    </mc:Choice>
    <mc:Fallback xmlns="">
      <p:transition spd="slow" advTm="71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379111" cy="208116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BELGIA JEST W </a:t>
            </a:r>
            <a:r>
              <a:rPr lang="pl-PL" sz="3600" dirty="0"/>
              <a:t>UE</a:t>
            </a:r>
            <a:r>
              <a:rPr lang="pl-PL" sz="3600" dirty="0" smtClean="0"/>
              <a:t>:</a:t>
            </a:r>
            <a:br>
              <a:rPr lang="pl-PL" sz="3600" dirty="0" smtClean="0"/>
            </a:br>
            <a:r>
              <a:rPr lang="pl-PL" sz="3600" dirty="0" smtClean="0"/>
              <a:t> OD </a:t>
            </a:r>
            <a:r>
              <a:rPr lang="pl-PL" sz="3600" dirty="0"/>
              <a:t>1 </a:t>
            </a:r>
            <a:r>
              <a:rPr lang="pl-PL" sz="3600" dirty="0" smtClean="0"/>
              <a:t>STYCZNIA </a:t>
            </a:r>
            <a:r>
              <a:rPr lang="pl-PL" sz="3600" dirty="0"/>
              <a:t>1958 </a:t>
            </a:r>
            <a:r>
              <a:rPr lang="pl-PL" sz="3600" dirty="0" smtClean="0"/>
              <a:t>R.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4664"/>
            <a:ext cx="2952328" cy="312599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257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0"/>
    </mc:Choice>
    <mc:Fallback xmlns="">
      <p:transition spd="slow" advTm="44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9" y="4372168"/>
            <a:ext cx="6542112" cy="172112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W STREFIE EURO </a:t>
            </a:r>
            <a:r>
              <a:rPr lang="pl-PL" sz="3600" dirty="0" smtClean="0">
                <a:effectLst/>
              </a:rPr>
              <a:t>JEST OD</a:t>
            </a:r>
            <a:br>
              <a:rPr lang="pl-PL" sz="3600" dirty="0" smtClean="0">
                <a:effectLst/>
              </a:rPr>
            </a:br>
            <a:r>
              <a:rPr lang="pl-PL" sz="3600" dirty="0" smtClean="0">
                <a:effectLst/>
              </a:rPr>
              <a:t> </a:t>
            </a:r>
            <a:r>
              <a:rPr lang="pl-PL" sz="3600" dirty="0" smtClean="0"/>
              <a:t>1 STYCZNIA 1999 R.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764704"/>
            <a:ext cx="4519260" cy="254932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16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7"/>
    </mc:Choice>
    <mc:Fallback xmlns="">
      <p:transition spd="slow" advTm="50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3" y="4372168"/>
            <a:ext cx="6686128" cy="208116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W </a:t>
            </a:r>
            <a:r>
              <a:rPr lang="de-DE" sz="3600" dirty="0" smtClean="0"/>
              <a:t>S</a:t>
            </a:r>
            <a:r>
              <a:rPr lang="pl-PL" sz="3600" dirty="0" smtClean="0"/>
              <a:t>TREFIE</a:t>
            </a:r>
            <a:r>
              <a:rPr lang="de-DE" sz="3600" dirty="0" smtClean="0"/>
              <a:t> S</a:t>
            </a:r>
            <a:r>
              <a:rPr lang="pl-PL" sz="3600" dirty="0" smtClean="0"/>
              <a:t>CHENGEN JEST</a:t>
            </a:r>
            <a:r>
              <a:rPr lang="de-DE" sz="3600" dirty="0" smtClean="0"/>
              <a:t>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OD</a:t>
            </a:r>
            <a:r>
              <a:rPr lang="de-DE" sz="3600" dirty="0" smtClean="0"/>
              <a:t> </a:t>
            </a:r>
            <a:r>
              <a:rPr lang="de-DE" sz="3600" dirty="0"/>
              <a:t>26 </a:t>
            </a:r>
            <a:r>
              <a:rPr lang="pl-PL" sz="3600" dirty="0" smtClean="0"/>
              <a:t>MARCA</a:t>
            </a:r>
            <a:r>
              <a:rPr lang="de-DE" sz="3600" dirty="0" smtClean="0"/>
              <a:t> </a:t>
            </a:r>
            <a:r>
              <a:rPr lang="de-DE" sz="3600" dirty="0"/>
              <a:t>1995 </a:t>
            </a:r>
            <a:r>
              <a:rPr lang="pl-PL" sz="3600" dirty="0" smtClean="0"/>
              <a:t>R</a:t>
            </a:r>
            <a:r>
              <a:rPr lang="de-DE" sz="3600" dirty="0" smtClean="0"/>
              <a:t>.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692696"/>
            <a:ext cx="4456509" cy="310919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74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0"/>
    </mc:Choice>
    <mc:Fallback xmlns="">
      <p:transition spd="slow" advTm="4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dirty="0">
                <a:effectLst/>
              </a:rPr>
              <a:t>9 </a:t>
            </a:r>
            <a:r>
              <a:rPr lang="pl-PL" sz="3600" dirty="0" smtClean="0">
                <a:effectLst/>
              </a:rPr>
              <a:t>MAJA ŚWIĘTUJEMY POKÓJ</a:t>
            </a:r>
            <a:br>
              <a:rPr lang="pl-PL" sz="3600" dirty="0" smtClean="0">
                <a:effectLst/>
              </a:rPr>
            </a:br>
            <a:r>
              <a:rPr lang="pl-PL" sz="3600" dirty="0" smtClean="0">
                <a:effectLst/>
              </a:rPr>
              <a:t> </a:t>
            </a:r>
            <a:r>
              <a:rPr lang="pl-PL" sz="3600" dirty="0">
                <a:effectLst/>
              </a:rPr>
              <a:t>I</a:t>
            </a:r>
            <a:r>
              <a:rPr lang="pl-PL" sz="3600" dirty="0" smtClean="0">
                <a:effectLst/>
              </a:rPr>
              <a:t> JEDNOŚĆ </a:t>
            </a:r>
            <a:r>
              <a:rPr lang="pl-PL" sz="3600" dirty="0">
                <a:effectLst/>
              </a:rPr>
              <a:t>W</a:t>
            </a:r>
            <a:r>
              <a:rPr lang="pl-PL" sz="3600" dirty="0" smtClean="0">
                <a:effectLst/>
              </a:rPr>
              <a:t> EUROPIE</a:t>
            </a:r>
            <a:endParaRPr lang="pl-PL" sz="36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24744"/>
            <a:ext cx="3575645" cy="239605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72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7"/>
    </mc:Choice>
    <mc:Fallback xmlns="">
      <p:transition spd="slow" advTm="39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739151" cy="179313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DZIĘKUJĘ</a:t>
            </a:r>
            <a:br>
              <a:rPr lang="pl-PL" sz="3600" dirty="0" smtClean="0"/>
            </a:br>
            <a:r>
              <a:rPr lang="pl-PL" sz="3600" dirty="0" smtClean="0"/>
              <a:t>PAWEŁ KASZUBA</a:t>
            </a:r>
            <a:br>
              <a:rPr lang="pl-PL" sz="3600" dirty="0" smtClean="0"/>
            </a:br>
            <a:r>
              <a:rPr lang="pl-PL" sz="3600" dirty="0" smtClean="0"/>
              <a:t>KL. IV</a:t>
            </a:r>
            <a:endParaRPr lang="pl-PL" sz="36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52736"/>
            <a:ext cx="3968080" cy="279005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69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0"/>
    </mc:Choice>
    <mc:Fallback xmlns="">
      <p:transition spd="slow" advTm="64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FLAGA BELGII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2808312" cy="2409239"/>
          </a:xfrm>
        </p:spPr>
      </p:pic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HERB BELGII</a:t>
            </a:r>
            <a:endParaRPr lang="pl-PL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2448272" cy="2448272"/>
          </a:xfrm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500" dirty="0" smtClean="0"/>
              <a:t>JEST TO PAŃSTWO W ZACHODNIEJ EUROPIE</a:t>
            </a:r>
            <a:endParaRPr lang="pl-PL" sz="3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46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22"/>
    </mc:Choice>
    <mc:Fallback xmlns="">
      <p:transition spd="slow" advTm="85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293096"/>
            <a:ext cx="7694241" cy="2304256"/>
          </a:xfrm>
        </p:spPr>
        <p:txBody>
          <a:bodyPr/>
          <a:lstStyle/>
          <a:p>
            <a:pPr marL="0" indent="0" algn="ctr">
              <a:buNone/>
            </a:pPr>
            <a:r>
              <a:rPr lang="pl-PL" sz="3000" dirty="0" smtClean="0">
                <a:latin typeface="+mn-lt"/>
              </a:rPr>
              <a:t>STOLICĄ  UNII EUROPEJSKIEJ  JEST BRUKSELA , KTÓRA  JEST PIĘKNYM MIASTEM,</a:t>
            </a:r>
            <a:br>
              <a:rPr lang="pl-PL" sz="3000" dirty="0" smtClean="0">
                <a:latin typeface="+mn-lt"/>
              </a:rPr>
            </a:br>
            <a:r>
              <a:rPr lang="pl-PL" sz="3000" dirty="0" smtClean="0">
                <a:latin typeface="+mn-lt"/>
              </a:rPr>
              <a:t> POŁOŻONYM NAD RZEKĄ SENNE. </a:t>
            </a:r>
            <a:br>
              <a:rPr lang="pl-PL" sz="3000" dirty="0" smtClean="0">
                <a:latin typeface="+mn-lt"/>
              </a:rPr>
            </a:br>
            <a:r>
              <a:rPr lang="pl-PL" sz="3000" dirty="0" smtClean="0">
                <a:latin typeface="+mn-lt"/>
              </a:rPr>
              <a:t>JEST ONA JEDNOCZEŚNIE STOLICĄ BELGII I SIEDZIBĄ  PARLAMENTU ORAZ KRÓLA. </a:t>
            </a:r>
            <a:endParaRPr lang="pl-PL" sz="3000" dirty="0">
              <a:latin typeface="+mn-lt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764704"/>
            <a:ext cx="4085254" cy="2664296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4704"/>
            <a:ext cx="3743400" cy="266429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68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1"/>
    </mc:Choice>
    <mc:Fallback xmlns="">
      <p:transition spd="slow" advTm="129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pl-PL" sz="3600" dirty="0" smtClean="0"/>
              <a:t>BELGIA JEST CZŁONKIEM UNII EUROPEJSKIEJ, ONZ ORAZ NATO</a:t>
            </a:r>
            <a:endParaRPr lang="pl-PL" sz="3600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2457450" cy="1714500"/>
          </a:xfr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6792"/>
            <a:ext cx="2520280" cy="1728192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18" y="1556792"/>
            <a:ext cx="2304256" cy="17281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035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6"/>
    </mc:Choice>
    <mc:Fallback xmlns="">
      <p:transition spd="slow" advTm="71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095" y="764704"/>
            <a:ext cx="3636085" cy="432048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GRANICZY OD POŁUDNIA Z  FRANCJĄ I Z LUKSEMBURGIEM </a:t>
            </a:r>
            <a:r>
              <a:rPr lang="pl-PL" dirty="0"/>
              <a:t>,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OD WSCHODU Z NIEMCAMI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I OD PÓŁNOCY Z HOLANDIĄ 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08720"/>
            <a:ext cx="1951130" cy="1299452"/>
          </a:xfr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262" y="880747"/>
            <a:ext cx="1686177" cy="139612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638" y="2483791"/>
            <a:ext cx="1957586" cy="1174551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638" y="4077071"/>
            <a:ext cx="1957586" cy="12961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78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7"/>
    </mc:Choice>
    <mc:Fallback xmlns="">
      <p:transition spd="slow" advTm="80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W ROKU 1830 BELGIA STAŁA SIĘ NIEZALEŻNYM PAŃSTWEM</a:t>
            </a:r>
            <a:endParaRPr lang="pl-PL" sz="3600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6712"/>
            <a:ext cx="6400800" cy="327825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53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2"/>
    </mc:Choice>
    <mc:Fallback xmlns="">
      <p:transition spd="slow" advTm="5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793289" y="1628800"/>
            <a:ext cx="6512511" cy="388636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BELGIA DZIELI SIĘ NA STREFĘ JĘZYKA: </a:t>
            </a:r>
            <a:r>
              <a:rPr lang="pl-PL" sz="4800" dirty="0" smtClean="0"/>
              <a:t>FRANCUSKIEGO, NIDERLANDZKIEGO I NIEMIECKIEGO</a:t>
            </a:r>
            <a:endParaRPr lang="pl-PL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27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7"/>
    </mc:Choice>
    <mc:Fallback xmlns="">
      <p:transition spd="slow" advTm="49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3645024"/>
            <a:ext cx="6614121" cy="223224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NIEPODLEGŁOŚĆ  ZDOBYŁA  W WINIKU POWSTANIA PRZECIWKO DOMINACJI HOLENDERSKIEJ (REWOLUCJA BELGIJSKA)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08720"/>
            <a:ext cx="3744416" cy="2496277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87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2"/>
    </mc:Choice>
    <mc:Fallback xmlns="">
      <p:transition spd="slow" advTm="6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91680" y="4372168"/>
            <a:ext cx="6614120" cy="208116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NA KONFERENCJI W LONDYNIE </a:t>
            </a:r>
            <a:br>
              <a:rPr lang="pl-PL" sz="3600" dirty="0" smtClean="0"/>
            </a:br>
            <a:r>
              <a:rPr lang="pl-PL" sz="3600" dirty="0" smtClean="0"/>
              <a:t>W 1839 USTALONO GRANICE  I  </a:t>
            </a:r>
            <a:br>
              <a:rPr lang="pl-PL" sz="3600" dirty="0" smtClean="0"/>
            </a:br>
            <a:r>
              <a:rPr lang="pl-PL" sz="3600" dirty="0" smtClean="0"/>
              <a:t>NEUTALNOŚĆ  BELGII</a:t>
            </a:r>
            <a:endParaRPr lang="pl-PL" sz="36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24744"/>
            <a:ext cx="3546128" cy="262676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3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9"/>
    </mc:Choice>
    <mc:Fallback xmlns="">
      <p:transition spd="slow" advTm="5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1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1.3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0.9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</TotalTime>
  <Words>105</Words>
  <Application>Microsoft Office PowerPoint</Application>
  <PresentationFormat>Pokaz na ekranie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Aerodynamiczny</vt:lpstr>
      <vt:lpstr>UNIA EUROPEJSKA</vt:lpstr>
      <vt:lpstr>JEST TO PAŃSTWO W ZACHODNIEJ EUROPIE</vt:lpstr>
      <vt:lpstr>STOLICĄ  UNII EUROPEJSKIEJ  JEST BRUKSELA , KTÓRA  JEST PIĘKNYM MIASTEM,  POŁOŻONYM NAD RZEKĄ SENNE.  JEST ONA JEDNOCZEŚNIE STOLICĄ BELGII I SIEDZIBĄ  PARLAMENTU ORAZ KRÓLA. </vt:lpstr>
      <vt:lpstr>BELGIA JEST CZŁONKIEM UNII EUROPEJSKIEJ, ONZ ORAZ NATO</vt:lpstr>
      <vt:lpstr>GRANICZY OD POŁUDNIA Z  FRANCJĄ I Z LUKSEMBURGIEM ,   OD WSCHODU Z NIEMCAMI    I OD PÓŁNOCY Z HOLANDIĄ </vt:lpstr>
      <vt:lpstr>W ROKU 1830 BELGIA STAŁA SIĘ NIEZALEŻNYM PAŃSTWEM</vt:lpstr>
      <vt:lpstr>BELGIA DZIELI SIĘ NA STREFĘ JĘZYKA: FRANCUSKIEGO, NIDERLANDZKIEGO I NIEMIECKIEGO</vt:lpstr>
      <vt:lpstr>NIEPODLEGŁOŚĆ  ZDOBYŁA  W WINIKU POWSTANIA PRZECIWKO DOMINACJI HOLENDERSKIEJ (REWOLUCJA BELGIJSKA)</vt:lpstr>
      <vt:lpstr>NA KONFERENCJI W LONDYNIE  W 1839 USTALONO GRANICE  I   NEUTALNOŚĆ  BELGII</vt:lpstr>
      <vt:lpstr>NA CZELE PAŃSTWA STOI KRÓL,   A NA CZELE WIELOPARTYJOWEGORZĄDU PREMIER.</vt:lpstr>
      <vt:lpstr>BELGIA JEST W UE:  OD 1 STYCZNIA 1958 R.</vt:lpstr>
      <vt:lpstr>W STREFIE EURO JEST OD  1 STYCZNIA 1999 R.</vt:lpstr>
      <vt:lpstr>W STREFIE SCHENGEN JEST  OD 26 MARCA 1995 R.</vt:lpstr>
      <vt:lpstr>9 MAJA ŚWIĘTUJEMY POKÓJ  I JEDNOŚĆ W EUROPIE</vt:lpstr>
      <vt:lpstr>DZIĘKUJĘ PAWEŁ KASZUBA KL.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UNIA EUROPEJKSA</dc:title>
  <dc:creator>aniak</dc:creator>
  <cp:lastModifiedBy>aniak</cp:lastModifiedBy>
  <cp:revision>20</cp:revision>
  <dcterms:created xsi:type="dcterms:W3CDTF">2021-05-08T17:34:19Z</dcterms:created>
  <dcterms:modified xsi:type="dcterms:W3CDTF">2021-05-09T19:54:00Z</dcterms:modified>
</cp:coreProperties>
</file>